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65" autoAdjust="0"/>
    <p:restoredTop sz="24789" autoAdjust="0"/>
  </p:normalViewPr>
  <p:slideViewPr>
    <p:cSldViewPr snapToGrid="0" snapToObjects="1">
      <p:cViewPr varScale="1">
        <p:scale>
          <a:sx n="77" d="100"/>
          <a:sy n="77" d="100"/>
        </p:scale>
        <p:origin x="1080" y="90"/>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05.11.2020</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05.11.2020</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a:t>Bedürfnisse </a:t>
            </a:r>
            <a:r>
              <a:rPr lang="de-DE" smtClean="0"/>
              <a:t>einzugehen; </a:t>
            </a:r>
            <a:r>
              <a:rPr lang="de-DE" dirty="0" smtClean="0"/>
              <a:t>dies gilt sowohl für die öffentlichen Schulen als auch für die Schulen in freier Trägerschaft.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05.11.2020</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und Bestätigung </a:t>
            </a:r>
            <a:br>
              <a:rPr lang="de-DE" sz="1700" dirty="0" smtClean="0">
                <a:solidFill>
                  <a:schemeClr val="tx1">
                    <a:lumMod val="75000"/>
                    <a:lumOff val="25000"/>
                  </a:schemeClr>
                </a:solidFill>
                <a:latin typeface="Arial"/>
                <a:cs typeface="Arial"/>
              </a:rPr>
            </a:br>
            <a:r>
              <a:rPr lang="de-DE" sz="1700" dirty="0" smtClean="0">
                <a:solidFill>
                  <a:schemeClr val="tx1">
                    <a:lumMod val="75000"/>
                    <a:lumOff val="25000"/>
                  </a:schemeClr>
                </a:solidFill>
                <a:latin typeface="Arial"/>
                <a:cs typeface="Arial"/>
              </a:rPr>
              <a:t>der </a:t>
            </a:r>
            <a:r>
              <a:rPr lang="de-DE" sz="1700" dirty="0">
                <a:solidFill>
                  <a:schemeClr val="tx1">
                    <a:lumMod val="75000"/>
                    <a:lumOff val="25000"/>
                  </a:schemeClr>
                </a:solidFill>
                <a:latin typeface="Arial"/>
                <a:cs typeface="Arial"/>
              </a:rPr>
              <a:t>Grundschule über </a:t>
            </a:r>
            <a:r>
              <a:rPr lang="de-DE" sz="1700" dirty="0" smtClean="0">
                <a:solidFill>
                  <a:schemeClr val="tx1">
                    <a:lumMod val="75000"/>
                    <a:lumOff val="25000"/>
                  </a:schemeClr>
                </a:solidFill>
                <a:latin typeface="Arial"/>
                <a:cs typeface="Arial"/>
              </a:rPr>
              <a:t>ein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5993</Words>
  <Application>Microsoft Office PowerPoint</Application>
  <PresentationFormat>Bildschirmpräsentation (4:3)</PresentationFormat>
  <Paragraphs>778</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Hesse, Maria (KM)</cp:lastModifiedBy>
  <cp:revision>769</cp:revision>
  <cp:lastPrinted>2020-10-07T11:30:21Z</cp:lastPrinted>
  <dcterms:created xsi:type="dcterms:W3CDTF">2014-03-18T09:41:04Z</dcterms:created>
  <dcterms:modified xsi:type="dcterms:W3CDTF">2020-11-05T16:09:16Z</dcterms:modified>
</cp:coreProperties>
</file>